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4" r:id="rId17"/>
    <p:sldId id="272" r:id="rId18"/>
    <p:sldId id="259" r:id="rId19"/>
  </p:sldIdLst>
  <p:sldSz cx="12192000" cy="6858000"/>
  <p:notesSz cx="6858000" cy="9144000"/>
  <p:embeddedFontLst>
    <p:embeddedFont>
      <p:font typeface="OCR A Extended" panose="02010509020102010303" pitchFamily="50" charset="0"/>
      <p:regular r:id="rId22"/>
    </p:embeddedFont>
    <p:embeddedFont>
      <p:font typeface="RBTFNT" panose="020B0604020202020204" charset="0"/>
      <p:regular r:id="rId23"/>
    </p:embeddedFont>
    <p:embeddedFont>
      <p:font typeface="Courier Code" panose="020B060402020202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FD9"/>
    <a:srgbClr val="262330"/>
    <a:srgbClr val="00C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826" autoAdjust="0"/>
  </p:normalViewPr>
  <p:slideViewPr>
    <p:cSldViewPr snapToObjects="1" showGuides="1">
      <p:cViewPr>
        <p:scale>
          <a:sx n="76" d="100"/>
          <a:sy n="76" d="100"/>
        </p:scale>
        <p:origin x="344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30" d="100"/>
          <a:sy n="130" d="100"/>
        </p:scale>
        <p:origin x="2706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8C49F-A0D8-4EB3-B123-A29644A28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D2903-6879-455B-9C9F-EAAD14A8B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651DF-A589-4D46-A499-20B6B4252D3D}" type="datetime4">
              <a:rPr lang="de-DE" smtClean="0">
                <a:latin typeface="Courier Code" panose="02000509000000000000" pitchFamily="49" charset="0"/>
              </a:rPr>
              <a:t>28. Februar 2021</a:t>
            </a:fld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9FB88-0A0D-43A3-8B1D-F0406E48F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49069-3A28-4704-B9A7-E0E95E205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954A-E8A4-4875-A046-BA2E092F0955}" type="slidenum">
              <a:rPr lang="en-GB" smtClean="0">
                <a:latin typeface="Courier Code" panose="02000509000000000000" pitchFamily="49" charset="0"/>
              </a:rPr>
              <a:t>‹N›</a:t>
            </a:fld>
            <a:endParaRPr lang="en-GB">
              <a:latin typeface="Courier Code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28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29A95BFD-CC99-DB43-B06C-010CEFA79AE7}" type="datetime4">
              <a:rPr lang="de-DE" smtClean="0"/>
              <a:t>28. Februar 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78E966CA-D3F1-A443-B70E-0A1DD2ED9C0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477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/End Slid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9A4FE5D-EDE1-A643-9817-41DA8E333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731181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E2622F-351D-6844-B2C3-EF4EC2986D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0176" y="3140968"/>
            <a:ext cx="3633007" cy="2016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E0C99B-F656-FA4A-B695-E8266838DF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1132" y="1774986"/>
            <a:ext cx="1591093" cy="15841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001407-4DCD-BD4E-8210-F9F41725F4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05148" y="0"/>
            <a:ext cx="3240360" cy="5722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F20E710-7EDB-F64C-95E5-5AC91F6A53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84432" y="6146042"/>
            <a:ext cx="2145184" cy="6828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918330E-8C10-9441-B215-9D39FBBF1ACF}"/>
              </a:ext>
            </a:extLst>
          </p:cNvPr>
          <p:cNvSpPr txBox="1"/>
          <p:nvPr userDrawn="1"/>
        </p:nvSpPr>
        <p:spPr>
          <a:xfrm>
            <a:off x="6456040" y="61460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01FFD9"/>
                </a:solidFill>
                <a:latin typeface="+mj-lt"/>
              </a:rPr>
              <a:t>#ROBOCON2021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1E3671F-0C14-5F47-9956-89D0098F6DCD}"/>
              </a:ext>
            </a:extLst>
          </p:cNvPr>
          <p:cNvSpPr txBox="1"/>
          <p:nvPr userDrawn="1"/>
        </p:nvSpPr>
        <p:spPr>
          <a:xfrm>
            <a:off x="9768408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030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8A88321-BFE5-4A06-9FE7-F209294B6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2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F2091-CF57-B049-99AD-B295C7D12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A2CD38-D757-4F4F-A527-14D0E6044E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CE9D7CC-D035-FA46-9370-0D3616C1FC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21004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783632" y="1484784"/>
            <a:ext cx="67665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 dirty="0">
                <a:solidFill>
                  <a:schemeClr val="bg1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That’s</a:t>
            </a:r>
            <a:r>
              <a:rPr lang="en-US" sz="6600" b="0" i="0" dirty="0">
                <a:solidFill>
                  <a:srgbClr val="01FFD9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 </a:t>
            </a:r>
          </a:p>
          <a:p>
            <a:pPr algn="ctr"/>
            <a:r>
              <a:rPr lang="en-US" sz="6600" b="0" i="0" dirty="0">
                <a:solidFill>
                  <a:srgbClr val="01FFD9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ROBOCON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05C1F4-8709-734A-A10B-732BEC952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9495" y="3356991"/>
            <a:ext cx="3633007" cy="20162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1B4BD59-AA0C-C54F-97D3-55B184288E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4432" y="6146042"/>
            <a:ext cx="2145184" cy="68286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3FEFD50-2B4D-DD44-BE79-E83DF1944831}"/>
              </a:ext>
            </a:extLst>
          </p:cNvPr>
          <p:cNvSpPr txBox="1"/>
          <p:nvPr userDrawn="1"/>
        </p:nvSpPr>
        <p:spPr>
          <a:xfrm>
            <a:off x="6456040" y="61460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01FFD9"/>
                </a:solidFill>
                <a:latin typeface="+mj-lt"/>
              </a:rPr>
              <a:t>#ROBOCON2021</a:t>
            </a:r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1827366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3489795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39593E0-B7C9-456B-9D75-F3B698D30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7396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75A0377-CD50-40B5-9C34-259DA1B227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5593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515222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515143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1828800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349122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CB055A4B-0A6B-4402-A874-6B0F73477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13792" y="16558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6CC3C4-E3A3-4080-821E-4994297D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08" y="44979"/>
            <a:ext cx="1283615" cy="1283615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49BF8E6-419F-4410-9753-D32FA1BAB0F3}"/>
              </a:ext>
            </a:extLst>
          </p:cNvPr>
          <p:cNvSpPr/>
          <p:nvPr userDrawn="1"/>
        </p:nvSpPr>
        <p:spPr>
          <a:xfrm rot="18155546">
            <a:off x="6888465" y="588230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RBTFNT" panose="02010509020102010303" pitchFamily="49" charset="77"/>
              </a:rPr>
              <a:t>Robotframework.org</a:t>
            </a:r>
            <a:endParaRPr lang="en-GB" sz="1050" dirty="0">
              <a:solidFill>
                <a:schemeClr val="bg1"/>
              </a:solidFill>
              <a:latin typeface="RBTFNT" panose="02010509020102010303" pitchFamily="49" charset="77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14F2B6-933A-4948-8F85-9D3AF3192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5988" y="5151438"/>
            <a:ext cx="1117600" cy="16494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2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K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D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V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T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5594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944088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260651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3DA3B61-D169-4B2B-9526-FBD5D80764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3791" y="426751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110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6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A6898FE-EC76-B34E-A4FF-6FD85EE8BC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25ED879-95CB-4F25-A5EC-BEBECC3EE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F012BF-6E73-8C4B-A7DA-B75C63569FE1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0172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A2BFF9-3849-477A-9E5B-E794D4C0597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9122620-FC06-4F0E-9814-6BE0299FA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CFF6168-B7FB-5E42-B740-AA5616142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9415400-2ABF-4C48-94B7-2C22ED2C4F3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393043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5" y="2061000"/>
            <a:ext cx="5536137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35AA94F-7F1E-45F7-964B-0659BA01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10C00B1-D8C0-1D45-A66A-2639F5510A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F4DD6A-B28B-B94D-B0D3-0C06916950C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91349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BAD80AD-BE05-4FCC-B1A9-CD54A1973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745119-24EB-B04D-A7F0-8F012F45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76B12B-02D2-7D42-90CC-BA36499C6555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32118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1C1BCE5D-D5E9-471B-AC09-22CFA9E8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9219E6-6309-2640-A6C2-82A6A2A38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8D7A2B-A9B8-FF4A-BA18-D7BE860E163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66635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46AD250-67E2-FA43-BAC8-4F5613A75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199" y="909000"/>
            <a:ext cx="11525801" cy="2880000"/>
          </a:xfrm>
        </p:spPr>
        <p:txBody>
          <a:bodyPr anchor="b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199" y="3933000"/>
            <a:ext cx="11525801" cy="1002064"/>
          </a:xfrm>
        </p:spPr>
        <p:txBody>
          <a:bodyPr/>
          <a:lstStyle>
            <a:lvl1pPr marL="25200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01FFD9"/>
                </a:solidFill>
                <a:latin typeface="Courier Code" panose="020005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Click to add subtitle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A01397D-84A4-437E-B391-F3CCC417C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0C576BE-2BD2-394C-9D4E-A79AC9D58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8"/>
            <a:ext cx="5297760" cy="452819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https://linkedin.com/in/lucagiovenzana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3FD9A5-5FD5-C247-BE90-A6AFF9089743}"/>
              </a:ext>
            </a:extLst>
          </p:cNvPr>
          <p:cNvSpPr txBox="1"/>
          <p:nvPr userDrawn="1"/>
        </p:nvSpPr>
        <p:spPr>
          <a:xfrm>
            <a:off x="3140771" y="5876597"/>
            <a:ext cx="59046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400" dirty="0">
                <a:solidFill>
                  <a:srgbClr val="01FFD9"/>
                </a:solidFill>
                <a:latin typeface="RBTFNT" panose="02010509020102010303" pitchFamily="49" charset="77"/>
              </a:rPr>
              <a:t>ROBOCON </a:t>
            </a:r>
            <a:r>
              <a:rPr lang="de-DE" sz="4400" dirty="0">
                <a:solidFill>
                  <a:schemeClr val="bg1"/>
                </a:solidFill>
                <a:latin typeface="RBTFNT" panose="02010509020102010303" pitchFamily="49" charset="77"/>
              </a:rPr>
              <a:t>2021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9CE544B-112F-3345-B93F-9AC4DFC0326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93562-3956-4A22-928A-A9A572A56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FDD549-9583-4E07-9C44-CD87CF10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5F105F7-9E86-5B4E-A363-AC5357239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5801816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https://linkedin.com/in/lucagiovenzana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1457A7-7E7F-074F-8D34-001B19F767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0A5548D-DAE6-6C45-B773-5206B846F1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FAF7604-BA14-4586-B059-365DE2A5CA7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0CD0C8-B62C-40DB-9D00-E5B290CED8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ABCB32B-FBB7-2048-8443-2F61834DE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49071C-22C5-5F45-A9FC-0569086819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747900C-206C-6C46-9326-315128F818DB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67118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A67A9-C69D-4081-9B00-BAF2C29C1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F907F1-4025-46F8-B488-E140212D4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134" y="2061000"/>
            <a:ext cx="5547868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0C38EB8-65A4-8545-A341-E733F110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332228-E0E8-1541-AF1E-FC281F111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14F2EF0-8572-D04F-870C-26C0B7782381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78615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7ADF4-9B05-4974-8790-6C11C9A93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CE139F2-BB3E-9C4B-9562-36AB01B4E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BA97CD-7CD0-BF40-9975-D8FE762276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D84638C-05CB-F147-90FE-059CB85A4C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9589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866AB0-8B2B-449C-8CFC-89B7EC3E4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3A86AFD-C6B4-F644-AEB2-68958ABDA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01F43C-F3CD-2C47-AD46-CDF880DE75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A3E583A-E8C8-1745-BF35-07FF77814995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15168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76000" y="1269000"/>
            <a:ext cx="8640000" cy="4320000"/>
          </a:xfrm>
        </p:spPr>
        <p:txBody>
          <a:bodyPr anchor="ctr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Section Title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B0890B6-5FE3-4840-A883-C993771AB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C4D2DFDF-AB83-0E43-9DF9-51EDF85D9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639CE66-C880-D847-82ED-94AC0DECB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17CF8A-DEE6-724C-858E-C9866FEC9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8FBA7AE-26BF-4844-BAE6-A785198B531D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9834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2B803-696E-4D4E-BC1E-2CEDB4BC1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screen </a:t>
            </a:r>
            <a:r>
              <a:rPr lang="de-DE" dirty="0" err="1"/>
              <a:t>image</a:t>
            </a:r>
            <a:endParaRPr lang="en-GB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5464F82-9436-48D1-8620-925D95B97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2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3CE60-9199-4BEC-AFCC-5FD815987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57097"/>
            <a:ext cx="7535863" cy="728132"/>
          </a:xfrm>
          <a:solidFill>
            <a:srgbClr val="262330"/>
          </a:solidFill>
          <a:ln>
            <a:solidFill>
              <a:schemeClr val="bg2"/>
            </a:solidFill>
          </a:ln>
        </p:spPr>
        <p:txBody>
          <a:bodyPr/>
          <a:lstStyle>
            <a:lvl1pPr>
              <a:defRPr sz="44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r>
              <a:rPr lang="en-US" dirty="0"/>
              <a:t>Click to image title</a:t>
            </a:r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5A747BF-1748-0745-9D62-DB224AD2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7320E9-198F-2447-8A60-988D63872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32CBDBE-7FBA-1F4A-8706-3E3DFFAD4B6A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80511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orient="horz" pos="26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89" r:id="rId4"/>
    <p:sldLayoutId id="2147483690" r:id="rId5"/>
    <p:sldLayoutId id="2147483693" r:id="rId6"/>
    <p:sldLayoutId id="2147483652" r:id="rId7"/>
    <p:sldLayoutId id="2147483691" r:id="rId8"/>
    <p:sldLayoutId id="2147483692" r:id="rId9"/>
    <p:sldLayoutId id="2147483668" r:id="rId10"/>
    <p:sldLayoutId id="2147483654" r:id="rId11"/>
    <p:sldLayoutId id="2147483670" r:id="rId12"/>
    <p:sldLayoutId id="2147483671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bg1"/>
          </a:solidFill>
          <a:latin typeface="+mj-lt"/>
          <a:ea typeface="Courier Code" panose="02000509000000000000" pitchFamily="49" charset="0"/>
          <a:cs typeface="Courier Code" panose="020005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tx1"/>
          </a:solidFill>
          <a:latin typeface="RBTFNT" panose="02010509020102010303" pitchFamily="49" charset="77"/>
          <a:ea typeface="RBTFNT" panose="02010509020102010303" pitchFamily="49" charset="77"/>
          <a:cs typeface="RBTFNT" panose="02010509020102010303" pitchFamily="49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rketsquare.github.io/robotframework-requests/doc/RequestsLibrary.html#Create%20Session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requests.readthedocs.io/en/master/api/#requests.Response.raise_for_statu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Framework-Italia/http-api-testing-workshop/blob/main/response/test_response.robo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MarketSquare/robotframework-requests/blob/master/README.md#whats-new-in-09-pre-releas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rketsquare.github.io/robotframework-requests/doc/RequestsLibrary.html#Create%20Session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Fail on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4" cy="5432158"/>
          </a:xfrm>
        </p:spPr>
      </p:pic>
    </p:spTree>
    <p:extLst>
      <p:ext uri="{BB962C8B-B14F-4D97-AF65-F5344CB8AC3E}">
        <p14:creationId xmlns:p14="http://schemas.microsoft.com/office/powerpoint/2010/main" val="418214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Robocon</a:t>
            </a:r>
            <a:r>
              <a:rPr lang="de-DE" dirty="0" smtClean="0"/>
              <a:t> 2020: </a:t>
            </a:r>
            <a:r>
              <a:rPr lang="de-DE" dirty="0" err="1" smtClean="0"/>
              <a:t>talks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3" cy="5432158"/>
          </a:xfrm>
        </p:spPr>
      </p:pic>
    </p:spTree>
    <p:extLst>
      <p:ext uri="{BB962C8B-B14F-4D97-AF65-F5344CB8AC3E}">
        <p14:creationId xmlns:p14="http://schemas.microsoft.com/office/powerpoint/2010/main" val="380166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Code was a </a:t>
            </a:r>
            <a:r>
              <a:rPr lang="de-DE" dirty="0" err="1" smtClean="0"/>
              <a:t>patchwork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3" cy="5432157"/>
          </a:xfrm>
        </p:spPr>
      </p:pic>
    </p:spTree>
    <p:extLst>
      <p:ext uri="{BB962C8B-B14F-4D97-AF65-F5344CB8AC3E}">
        <p14:creationId xmlns:p14="http://schemas.microsoft.com/office/powerpoint/2010/main" val="55934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Radical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: </a:t>
            </a:r>
            <a:r>
              <a:rPr lang="de-DE" dirty="0" err="1" smtClean="0">
                <a:hlinkClick r:id="rId2"/>
              </a:rPr>
              <a:t>new</a:t>
            </a:r>
            <a:r>
              <a:rPr lang="de-DE" dirty="0" smtClean="0">
                <a:hlinkClick r:id="rId2"/>
              </a:rPr>
              <a:t> </a:t>
            </a:r>
            <a:r>
              <a:rPr lang="de-DE" dirty="0" err="1" smtClean="0">
                <a:hlinkClick r:id="rId2"/>
              </a:rPr>
              <a:t>kwords</a:t>
            </a:r>
            <a:r>
              <a:rPr lang="de-DE" dirty="0" smtClean="0">
                <a:hlinkClick r:id="rId2"/>
              </a:rPr>
              <a:t> </a:t>
            </a:r>
            <a:r>
              <a:rPr lang="de-DE" dirty="0" err="1" smtClean="0">
                <a:hlinkClick r:id="rId2"/>
              </a:rPr>
              <a:t>structure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1" y="1236928"/>
            <a:ext cx="8563151" cy="5432157"/>
          </a:xfrm>
        </p:spPr>
      </p:pic>
    </p:spTree>
    <p:extLst>
      <p:ext uri="{BB962C8B-B14F-4D97-AF65-F5344CB8AC3E}">
        <p14:creationId xmlns:p14="http://schemas.microsoft.com/office/powerpoint/2010/main" val="160371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Implicit</a:t>
            </a:r>
            <a:r>
              <a:rPr lang="de-DE" dirty="0" smtClean="0"/>
              <a:t> </a:t>
            </a:r>
            <a:r>
              <a:rPr lang="de-DE" dirty="0" err="1" smtClean="0"/>
              <a:t>assert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4" name="Segnaposto contenuto 3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70" y="1557338"/>
            <a:ext cx="7663698" cy="5111750"/>
          </a:xfrm>
        </p:spPr>
      </p:pic>
    </p:spTree>
    <p:extLst>
      <p:ext uri="{BB962C8B-B14F-4D97-AF65-F5344CB8AC3E}">
        <p14:creationId xmlns:p14="http://schemas.microsoft.com/office/powerpoint/2010/main" val="6484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 smtClean="0"/>
              <a:t>Embed</a:t>
            </a:r>
            <a:r>
              <a:rPr lang="it-IT" dirty="0" smtClean="0"/>
              <a:t> </a:t>
            </a:r>
            <a:r>
              <a:rPr lang="it-IT" dirty="0" err="1" smtClean="0"/>
              <a:t>requests</a:t>
            </a:r>
            <a:r>
              <a:rPr lang="it-IT" dirty="0" smtClean="0"/>
              <a:t> in </a:t>
            </a:r>
            <a:r>
              <a:rPr lang="it-IT" smtClean="0"/>
              <a:t>nested </a:t>
            </a:r>
            <a:r>
              <a:rPr lang="it-IT" dirty="0" err="1" smtClean="0"/>
              <a:t>keywords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 </a:t>
            </a:r>
            <a:r>
              <a:rPr lang="it-IT" dirty="0" err="1" smtClean="0">
                <a:hlinkClick r:id="rId2"/>
              </a:rPr>
              <a:t>see</a:t>
            </a:r>
            <a:r>
              <a:rPr lang="it-IT" dirty="0" smtClean="0">
                <a:hlinkClick r:id="rId2"/>
              </a:rPr>
              <a:t> an </a:t>
            </a:r>
            <a:r>
              <a:rPr lang="it-IT" dirty="0" err="1" smtClean="0">
                <a:hlinkClick r:id="rId2"/>
              </a:rPr>
              <a:t>example</a:t>
            </a:r>
            <a:endParaRPr lang="it-IT" dirty="0" smtClean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 smtClean="0"/>
              <a:t>Positional</a:t>
            </a:r>
            <a:r>
              <a:rPr lang="it-IT" dirty="0" smtClean="0"/>
              <a:t> </a:t>
            </a:r>
            <a:r>
              <a:rPr lang="it-IT" dirty="0" err="1" smtClean="0"/>
              <a:t>url</a:t>
            </a:r>
            <a:r>
              <a:rPr lang="it-IT" dirty="0" smtClean="0"/>
              <a:t> with = </a:t>
            </a:r>
            <a:r>
              <a:rPr lang="it-IT" dirty="0" err="1" smtClean="0"/>
              <a:t>symbol</a:t>
            </a:r>
            <a:r>
              <a:rPr lang="it-IT" dirty="0" smtClean="0"/>
              <a:t> (ex. /</a:t>
            </a:r>
            <a:r>
              <a:rPr lang="it-IT" dirty="0" err="1" smtClean="0"/>
              <a:t>endpoint?sort</a:t>
            </a:r>
            <a:r>
              <a:rPr lang="it-IT" dirty="0" smtClean="0"/>
              <a:t>=</a:t>
            </a:r>
            <a:r>
              <a:rPr lang="it-IT" dirty="0" err="1" smtClean="0"/>
              <a:t>asc</a:t>
            </a:r>
            <a:r>
              <a:rPr lang="it-IT" dirty="0" smtClean="0"/>
              <a:t>)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fail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of </a:t>
            </a:r>
            <a:r>
              <a:rPr lang="it-IT" dirty="0" err="1" smtClean="0"/>
              <a:t>RobotFramework</a:t>
            </a:r>
            <a:r>
              <a:rPr lang="it-IT" dirty="0" smtClean="0"/>
              <a:t> </a:t>
            </a:r>
            <a:r>
              <a:rPr lang="it-IT" dirty="0" err="1" smtClean="0"/>
              <a:t>handling</a:t>
            </a:r>
            <a:r>
              <a:rPr lang="it-IT" dirty="0" smtClean="0"/>
              <a:t> with </a:t>
            </a:r>
            <a:r>
              <a:rPr lang="it-IT" dirty="0" err="1" smtClean="0"/>
              <a:t>kwargs</a:t>
            </a:r>
            <a:r>
              <a:rPr lang="it-IT" dirty="0" smtClean="0"/>
              <a:t>**</a:t>
            </a:r>
          </a:p>
          <a:p>
            <a:endParaRPr lang="it-IT" dirty="0" smtClean="0"/>
          </a:p>
          <a:p>
            <a:r>
              <a:rPr lang="it-IT" dirty="0" err="1" smtClean="0"/>
              <a:t>Wrong</a:t>
            </a:r>
            <a:r>
              <a:rPr lang="it-IT" dirty="0" smtClean="0"/>
              <a:t> </a:t>
            </a:r>
            <a:r>
              <a:rPr lang="it-IT" dirty="0" err="1" smtClean="0"/>
              <a:t>named</a:t>
            </a:r>
            <a:r>
              <a:rPr lang="it-IT" dirty="0" smtClean="0"/>
              <a:t> </a:t>
            </a:r>
            <a:r>
              <a:rPr lang="it-IT" dirty="0" err="1" smtClean="0"/>
              <a:t>argument</a:t>
            </a:r>
            <a:r>
              <a:rPr lang="it-IT" dirty="0" smtClean="0"/>
              <a:t> </a:t>
            </a:r>
            <a:r>
              <a:rPr lang="it-IT" dirty="0" err="1" smtClean="0"/>
              <a:t>won’t</a:t>
            </a:r>
            <a:r>
              <a:rPr lang="it-IT" dirty="0" smtClean="0"/>
              <a:t> cause an </a:t>
            </a:r>
            <a:r>
              <a:rPr lang="it-IT" dirty="0" err="1" smtClean="0"/>
              <a:t>error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everything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accepted</a:t>
            </a:r>
            <a:r>
              <a:rPr lang="it-IT" dirty="0" smtClean="0"/>
              <a:t> by </a:t>
            </a:r>
            <a:r>
              <a:rPr lang="it-IT" dirty="0" err="1" smtClean="0"/>
              <a:t>original</a:t>
            </a:r>
            <a:r>
              <a:rPr lang="it-IT" dirty="0" smtClean="0"/>
              <a:t> </a:t>
            </a:r>
            <a:r>
              <a:rPr lang="it-IT" dirty="0" err="1" smtClean="0"/>
              <a:t>requests</a:t>
            </a:r>
            <a:r>
              <a:rPr lang="it-IT" dirty="0" smtClean="0"/>
              <a:t> </a:t>
            </a:r>
            <a:r>
              <a:rPr lang="it-IT" dirty="0" err="1" smtClean="0"/>
              <a:t>library</a:t>
            </a:r>
            <a:r>
              <a:rPr lang="it-IT" dirty="0" smtClean="0"/>
              <a:t> with **</a:t>
            </a:r>
            <a:r>
              <a:rPr lang="it-IT" dirty="0" err="1" smtClean="0"/>
              <a:t>kwargs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 </a:t>
            </a:r>
            <a:r>
              <a:rPr lang="de-DE" dirty="0" err="1" smtClean="0"/>
              <a:t>practices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pitfalls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Upcoming</a:t>
            </a:r>
            <a:r>
              <a:rPr lang="de-DE" dirty="0" smtClean="0"/>
              <a:t> 0.9 </a:t>
            </a:r>
            <a:r>
              <a:rPr lang="de-DE" dirty="0" err="1" smtClean="0"/>
              <a:t>version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u="sng" dirty="0" err="1" smtClean="0">
                <a:hlinkClick r:id="rId2"/>
              </a:rPr>
              <a:t>readme</a:t>
            </a:r>
            <a:endParaRPr lang="de-DE" u="sng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1" y="1236928"/>
            <a:ext cx="8563151" cy="5432156"/>
          </a:xfrm>
        </p:spPr>
      </p:pic>
    </p:spTree>
    <p:extLst>
      <p:ext uri="{BB962C8B-B14F-4D97-AF65-F5344CB8AC3E}">
        <p14:creationId xmlns:p14="http://schemas.microsoft.com/office/powerpoint/2010/main" val="360917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899A-E046-478D-ABAD-94ABFD55F1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68013" y="117475"/>
            <a:ext cx="1423987" cy="280988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5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ABFEB0D-AA58-0F44-BB65-A0A25B30E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1FFD9"/>
                </a:solidFill>
              </a:rPr>
              <a:t>What‘s</a:t>
            </a:r>
            <a:r>
              <a:rPr lang="de-DE" dirty="0" smtClean="0">
                <a:solidFill>
                  <a:srgbClr val="01FFD9"/>
                </a:solidFill>
              </a:rPr>
              <a:t> </a:t>
            </a:r>
            <a:r>
              <a:rPr lang="de-DE" dirty="0" err="1" smtClean="0">
                <a:solidFill>
                  <a:srgbClr val="01FFD9"/>
                </a:solidFill>
              </a:rPr>
              <a:t>new</a:t>
            </a:r>
            <a:r>
              <a:rPr lang="de-DE" dirty="0" smtClean="0">
                <a:solidFill>
                  <a:srgbClr val="01FFD9"/>
                </a:solidFill>
              </a:rPr>
              <a:t> </a:t>
            </a:r>
            <a:br>
              <a:rPr lang="de-DE" dirty="0" smtClean="0">
                <a:solidFill>
                  <a:srgbClr val="01FFD9"/>
                </a:solidFill>
              </a:rPr>
            </a:br>
            <a:r>
              <a:rPr lang="de-DE" dirty="0" smtClean="0">
                <a:solidFill>
                  <a:srgbClr val="01FFD9"/>
                </a:solidFill>
              </a:rPr>
              <a:t>in </a:t>
            </a:r>
            <a:r>
              <a:rPr lang="de-DE" dirty="0" err="1" smtClean="0">
                <a:solidFill>
                  <a:srgbClr val="01FFD9"/>
                </a:solidFill>
              </a:rPr>
              <a:t>RequestsLibrary</a:t>
            </a:r>
            <a:r>
              <a:rPr lang="de-DE" dirty="0" smtClean="0">
                <a:solidFill>
                  <a:srgbClr val="01FFD9"/>
                </a:solidFill>
              </a:rPr>
              <a:t> 0.9</a:t>
            </a:r>
            <a:endParaRPr lang="de-DE" dirty="0">
              <a:solidFill>
                <a:srgbClr val="01FFD9"/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B3332FF-30C6-0847-B14A-3FBF637F7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Luca </a:t>
            </a:r>
            <a:r>
              <a:rPr lang="de-DE" dirty="0" err="1" smtClean="0"/>
              <a:t>Giovenzana</a:t>
            </a:r>
            <a:r>
              <a:rPr lang="de-DE" dirty="0" smtClean="0"/>
              <a:t> – Head </a:t>
            </a:r>
            <a:r>
              <a:rPr lang="de-DE" dirty="0" err="1" smtClean="0"/>
              <a:t>of</a:t>
            </a:r>
            <a:r>
              <a:rPr lang="de-DE" dirty="0" smtClean="0"/>
              <a:t> Agile </a:t>
            </a:r>
            <a:r>
              <a:rPr lang="de-DE" dirty="0" err="1" smtClean="0"/>
              <a:t>Delivery</a:t>
            </a:r>
            <a:r>
              <a:rPr lang="de-DE" dirty="0" smtClean="0"/>
              <a:t> at CHILI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A4413-6A76-4603-AF6F-67D5E9C18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CCA2F-9D9F-4F0E-9AFC-3466198B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https://robocon.io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86" y="1557338"/>
            <a:ext cx="6815666" cy="51117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upon a time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3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session</a:t>
            </a:r>
            <a:r>
              <a:rPr lang="de-DE" dirty="0" smtClean="0"/>
              <a:t> </a:t>
            </a:r>
            <a:r>
              <a:rPr lang="de-DE" dirty="0" err="1" smtClean="0"/>
              <a:t>hacking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9" y="1236928"/>
            <a:ext cx="8563157" cy="5432160"/>
          </a:xfr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488156"/>
            <a:ext cx="3697278" cy="49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3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fork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9" y="1236928"/>
            <a:ext cx="8563156" cy="5432159"/>
          </a:xfrm>
        </p:spPr>
      </p:pic>
    </p:spTree>
    <p:extLst>
      <p:ext uri="{BB962C8B-B14F-4D97-AF65-F5344CB8AC3E}">
        <p14:creationId xmlns:p14="http://schemas.microsoft.com/office/powerpoint/2010/main" val="106124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pull </a:t>
            </a:r>
            <a:r>
              <a:rPr lang="de-DE" dirty="0" err="1" smtClean="0"/>
              <a:t>request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236928"/>
            <a:ext cx="7123015" cy="5432160"/>
          </a:xfrm>
        </p:spPr>
      </p:pic>
      <p:sp>
        <p:nvSpPr>
          <p:cNvPr id="4" name="Rettangolo arrotondato 3"/>
          <p:cNvSpPr/>
          <p:nvPr/>
        </p:nvSpPr>
        <p:spPr>
          <a:xfrm>
            <a:off x="4511824" y="5085184"/>
            <a:ext cx="1080120" cy="288032"/>
          </a:xfrm>
          <a:prstGeom prst="roundRect">
            <a:avLst/>
          </a:prstGeom>
          <a:noFill/>
          <a:ln>
            <a:solidFill>
              <a:srgbClr val="01F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67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pull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447644"/>
            <a:ext cx="7123015" cy="5010727"/>
          </a:xfrm>
        </p:spPr>
      </p:pic>
    </p:spTree>
    <p:extLst>
      <p:ext uri="{BB962C8B-B14F-4D97-AF65-F5344CB8AC3E}">
        <p14:creationId xmlns:p14="http://schemas.microsoft.com/office/powerpoint/2010/main" val="278110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Finally</a:t>
            </a:r>
            <a:r>
              <a:rPr lang="de-DE" dirty="0" smtClean="0"/>
              <a:t> </a:t>
            </a:r>
            <a:r>
              <a:rPr lang="de-DE" dirty="0" err="1" smtClean="0"/>
              <a:t>merged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236928"/>
            <a:ext cx="7123015" cy="5432160"/>
          </a:xfrm>
        </p:spPr>
      </p:pic>
      <p:sp>
        <p:nvSpPr>
          <p:cNvPr id="4" name="Rettangolo arrotondato 3"/>
          <p:cNvSpPr/>
          <p:nvPr/>
        </p:nvSpPr>
        <p:spPr>
          <a:xfrm>
            <a:off x="7968208" y="2060848"/>
            <a:ext cx="1080120" cy="288032"/>
          </a:xfrm>
          <a:prstGeom prst="roundRect">
            <a:avLst/>
          </a:prstGeom>
          <a:noFill/>
          <a:ln>
            <a:solidFill>
              <a:srgbClr val="01F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release</a:t>
            </a:r>
            <a:r>
              <a:rPr lang="de-DE" dirty="0" smtClean="0"/>
              <a:t>: fixes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>
                <a:hlinkClick r:id="rId2"/>
              </a:rPr>
              <a:t>retry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  https://linkedin.com/in/lucagiovenzana</a:t>
            </a:r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4" cy="5432159"/>
          </a:xfrm>
        </p:spPr>
      </p:pic>
    </p:spTree>
    <p:extLst>
      <p:ext uri="{BB962C8B-B14F-4D97-AF65-F5344CB8AC3E}">
        <p14:creationId xmlns:p14="http://schemas.microsoft.com/office/powerpoint/2010/main" val="3455344207"/>
      </p:ext>
    </p:extLst>
  </p:cSld>
  <p:clrMapOvr>
    <a:masterClrMapping/>
  </p:clrMapOvr>
</p:sld>
</file>

<file path=ppt/theme/theme1.xml><?xml version="1.0" encoding="utf-8"?>
<a:theme xmlns:a="http://schemas.openxmlformats.org/drawingml/2006/main" name="Robot Framework BLACK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Con2021_Templ" id="{D069B3D3-67D8-9645-96D7-FB0D5AA57666}" vid="{D1E71C4F-19C8-3445-8A1A-C9ED3F015DA8}"/>
    </a:ext>
  </a:extLst>
</a:theme>
</file>

<file path=ppt/theme/theme2.xml><?xml version="1.0" encoding="utf-8"?>
<a:theme xmlns:a="http://schemas.openxmlformats.org/drawingml/2006/main" name="Robot Framework WHIT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Con2021_Templ" id="{D069B3D3-67D8-9645-96D7-FB0D5AA57666}" vid="{392F147A-5BCA-B44D-A8EF-D90E78CE956D}"/>
    </a:ext>
  </a:extLst>
</a:theme>
</file>

<file path=ppt/theme/theme3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RoboCon2021_Templ</Template>
  <TotalTime>147</TotalTime>
  <Words>198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OCR A Extended</vt:lpstr>
      <vt:lpstr>OCR A Std</vt:lpstr>
      <vt:lpstr>RBTFNT</vt:lpstr>
      <vt:lpstr>Arial</vt:lpstr>
      <vt:lpstr>Courier Code</vt:lpstr>
      <vt:lpstr>Robot Framework BLACK</vt:lpstr>
      <vt:lpstr>Robot Framework WHITE</vt:lpstr>
      <vt:lpstr>Presentazione standard di PowerPoint</vt:lpstr>
      <vt:lpstr>What‘s new  in RequestsLibrary 0.9</vt:lpstr>
      <vt:lpstr>Once upon a time</vt:lpstr>
      <vt:lpstr>Requests session hacking</vt:lpstr>
      <vt:lpstr>Needed to fork</vt:lpstr>
      <vt:lpstr>First pull request</vt:lpstr>
      <vt:lpstr>Multiple pull requests</vt:lpstr>
      <vt:lpstr>Finally merged</vt:lpstr>
      <vt:lpstr>First release: fixes and retry</vt:lpstr>
      <vt:lpstr>Fail on error</vt:lpstr>
      <vt:lpstr>Robocon 2020: talks and ideas</vt:lpstr>
      <vt:lpstr>Code was a patchwork</vt:lpstr>
      <vt:lpstr>Radical approach: new kwords structure</vt:lpstr>
      <vt:lpstr>Implicit assert</vt:lpstr>
      <vt:lpstr>Best practices and common pitfalls</vt:lpstr>
      <vt:lpstr>Upcoming 0.9 version, readme</vt:lpstr>
      <vt:lpstr>Presentazione standard di PowerPoint</vt:lpstr>
    </vt:vector>
  </TitlesOfParts>
  <Company/>
  <LinksUpToDate>false</LinksUpToDate>
  <SharedDoc>false</SharedDoc>
  <HyperlinkBase>robotframework.org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Elisabetta Nova</dc:creator>
  <cp:lastModifiedBy>Elisabetta Nova</cp:lastModifiedBy>
  <cp:revision>15</cp:revision>
  <dcterms:created xsi:type="dcterms:W3CDTF">2021-02-28T02:29:08Z</dcterms:created>
  <dcterms:modified xsi:type="dcterms:W3CDTF">2021-02-28T04:56:46Z</dcterms:modified>
  <cp:contentStatus>in Review</cp:contentStatus>
</cp:coreProperties>
</file>